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80" r:id="rId12"/>
    <p:sldId id="359" r:id="rId13"/>
    <p:sldId id="375" r:id="rId14"/>
    <p:sldId id="390" r:id="rId15"/>
    <p:sldId id="376" r:id="rId16"/>
    <p:sldId id="373" r:id="rId17"/>
    <p:sldId id="377" r:id="rId18"/>
    <p:sldId id="391" r:id="rId19"/>
    <p:sldId id="393" r:id="rId20"/>
    <p:sldId id="378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9089" autoAdjust="0"/>
  </p:normalViewPr>
  <p:slideViewPr>
    <p:cSldViewPr snapToGrid="0">
      <p:cViewPr varScale="1">
        <p:scale>
          <a:sx n="99" d="100"/>
          <a:sy n="99" d="100"/>
        </p:scale>
        <p:origin x="1110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 </a:t>
            </a:r>
            <a:r>
              <a:rPr lang="da-DK" dirty="0" err="1"/>
              <a:t>specifically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aSQA</a:t>
            </a:r>
            <a:r>
              <a:rPr lang="da-DK" dirty="0"/>
              <a:t> and prototype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Focused</a:t>
            </a:r>
            <a:r>
              <a:rPr lang="da-DK" dirty="0"/>
              <a:t> on </a:t>
            </a:r>
            <a:r>
              <a:rPr lang="da-DK" dirty="0" err="1"/>
              <a:t>Betting</a:t>
            </a:r>
            <a:r>
              <a:rPr lang="da-DK" dirty="0"/>
              <a:t> and </a:t>
            </a:r>
            <a:r>
              <a:rPr lang="da-DK" dirty="0" err="1"/>
              <a:t>Betting</a:t>
            </a:r>
            <a:r>
              <a:rPr lang="da-DK" dirty="0"/>
              <a:t> </a:t>
            </a:r>
            <a:r>
              <a:rPr lang="da-DK" dirty="0" err="1"/>
              <a:t>Kernel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Trigger Order Broker is </a:t>
            </a:r>
            <a:r>
              <a:rPr lang="da-DK" dirty="0" err="1"/>
              <a:t>Subscriber</a:t>
            </a:r>
            <a:r>
              <a:rPr lang="da-DK" dirty="0"/>
              <a:t>/Consumer -&gt; </a:t>
            </a:r>
            <a:r>
              <a:rPr lang="da-DK" dirty="0" err="1"/>
              <a:t>Interesting</a:t>
            </a:r>
            <a:r>
              <a:rPr lang="da-DK" dirty="0"/>
              <a:t> to prototype Event Broker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deplyoment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</a:t>
            </a:r>
          </a:p>
          <a:p>
            <a:r>
              <a:rPr lang="da-DK" dirty="0"/>
              <a:t>- </a:t>
            </a:r>
            <a:r>
              <a:rPr lang="da-DK" dirty="0" err="1"/>
              <a:t>Could</a:t>
            </a:r>
            <a:r>
              <a:rPr lang="da-DK" dirty="0"/>
              <a:t> still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area</a:t>
            </a:r>
            <a:r>
              <a:rPr lang="da-DK" dirty="0"/>
              <a:t> of </a:t>
            </a:r>
            <a:r>
              <a:rPr lang="da-DK" dirty="0" err="1"/>
              <a:t>interest</a:t>
            </a:r>
            <a:r>
              <a:rPr lang="da-DK" dirty="0"/>
              <a:t> in </a:t>
            </a:r>
            <a:r>
              <a:rPr lang="da-DK" dirty="0" err="1"/>
              <a:t>fututure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Wanted</a:t>
            </a:r>
            <a:r>
              <a:rPr lang="da-DK" dirty="0"/>
              <a:t> to prototype bet placement </a:t>
            </a:r>
            <a:r>
              <a:rPr lang="da-DK" dirty="0" err="1"/>
              <a:t>through</a:t>
            </a:r>
            <a:r>
              <a:rPr lang="da-DK" dirty="0"/>
              <a:t> message </a:t>
            </a:r>
            <a:r>
              <a:rPr lang="da-DK" dirty="0" err="1"/>
              <a:t>passing</a:t>
            </a:r>
            <a:r>
              <a:rPr lang="da-DK" dirty="0"/>
              <a:t> over </a:t>
            </a:r>
            <a:r>
              <a:rPr lang="da-DK"/>
              <a:t>the internet</a:t>
            </a:r>
            <a:endParaRPr lang="da-DK" dirty="0"/>
          </a:p>
          <a:p>
            <a:r>
              <a:rPr lang="da-DK" dirty="0" err="1"/>
              <a:t>Experimental</a:t>
            </a:r>
            <a:r>
              <a:rPr lang="da-DK" dirty="0"/>
              <a:t> -&gt; Load balancer</a:t>
            </a:r>
          </a:p>
          <a:p>
            <a:r>
              <a:rPr lang="da-DK" dirty="0" err="1"/>
              <a:t>Exploratory</a:t>
            </a:r>
            <a:r>
              <a:rPr lang="da-DK" dirty="0"/>
              <a:t> –&gt; </a:t>
            </a:r>
            <a:r>
              <a:rPr lang="da-DK" dirty="0" err="1"/>
              <a:t>Actor</a:t>
            </a:r>
            <a:r>
              <a:rPr lang="da-DK" dirty="0"/>
              <a:t> model</a:t>
            </a:r>
          </a:p>
          <a:p>
            <a:r>
              <a:rPr lang="da-DK" dirty="0"/>
              <a:t>Did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distributed</a:t>
            </a:r>
            <a:r>
              <a:rPr lang="da-DK" dirty="0"/>
              <a:t> home </a:t>
            </a:r>
            <a:r>
              <a:rPr lang="da-DK" dirty="0" err="1"/>
              <a:t>setup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8" y="1808883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530532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AB93E0-1690-4389-504D-B98B29C5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7" t="21344" r="6487"/>
          <a:stretch>
            <a:fillRect/>
          </a:stretch>
        </p:blipFill>
        <p:spPr>
          <a:xfrm>
            <a:off x="8618727" y="2264213"/>
            <a:ext cx="2635250" cy="2812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9030608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9A5F0B-78AB-1C66-1376-51D476DD32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128"/>
          <a:stretch>
            <a:fillRect/>
          </a:stretch>
        </p:blipFill>
        <p:spPr>
          <a:xfrm>
            <a:off x="3781955" y="2666715"/>
            <a:ext cx="4241443" cy="18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applied patterns/tactics:</a:t>
            </a:r>
          </a:p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1C0AA-DFA6-A507-28A9-3C5D6637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43"/>
          <a:stretch/>
        </p:blipFill>
        <p:spPr>
          <a:xfrm>
            <a:off x="7899921" y="3352671"/>
            <a:ext cx="2652803" cy="2898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83B71-E07E-69E5-A295-76992532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33" y="3352671"/>
            <a:ext cx="3285096" cy="2928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433E1-86BE-9A32-C72F-E567EC0D4EFB}"/>
              </a:ext>
            </a:extLst>
          </p:cNvPr>
          <p:cNvSpPr txBox="1"/>
          <p:nvPr/>
        </p:nvSpPr>
        <p:spPr>
          <a:xfrm>
            <a:off x="7859892" y="2831633"/>
            <a:ext cx="348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00FB2-078E-3C2A-A350-076EEDE9056F}"/>
              </a:ext>
            </a:extLst>
          </p:cNvPr>
          <p:cNvSpPr txBox="1"/>
          <p:nvPr/>
        </p:nvSpPr>
        <p:spPr>
          <a:xfrm>
            <a:off x="1576290" y="2967333"/>
            <a:ext cx="258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29AB7-43BF-A07E-525F-D23883D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756"/>
          <a:stretch/>
        </p:blipFill>
        <p:spPr>
          <a:xfrm>
            <a:off x="5523253" y="3336665"/>
            <a:ext cx="991609" cy="2909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0FBC26-5657-9163-B400-F3721B6CC83E}"/>
              </a:ext>
            </a:extLst>
          </p:cNvPr>
          <p:cNvSpPr txBox="1"/>
          <p:nvPr/>
        </p:nvSpPr>
        <p:spPr>
          <a:xfrm>
            <a:off x="3770036" y="2682331"/>
            <a:ext cx="449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r>
              <a:rPr lang="en-GB" b="1" dirty="0"/>
              <a:t>Actor forwarder</a:t>
            </a:r>
            <a:endParaRPr lang="en-DK" b="1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5861895" y="4148417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5810619" y="2238406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4546080" y="3775981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5001596" y="4199011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4544630" y="1753870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CDF7E-B25E-78F3-1B80-B0F69146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13" y="1276350"/>
            <a:ext cx="4188214" cy="5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3002</TotalTime>
  <Words>665</Words>
  <Application>Microsoft Office PowerPoint</Application>
  <PresentationFormat>Widescreen</PresentationFormat>
  <Paragraphs>149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177</cp:revision>
  <dcterms:created xsi:type="dcterms:W3CDTF">2025-03-17T20:09:59Z</dcterms:created>
  <dcterms:modified xsi:type="dcterms:W3CDTF">2025-06-05T08:34:35Z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